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FA47D-0AF5-4DEA-9CE6-1328CE372B84}" v="7" dt="2024-08-19T17:57:19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4660"/>
  </p:normalViewPr>
  <p:slideViewPr>
    <p:cSldViewPr snapToGrid="0">
      <p:cViewPr varScale="1">
        <p:scale>
          <a:sx n="64" d="100"/>
          <a:sy n="64" d="100"/>
        </p:scale>
        <p:origin x="2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651E3-FD76-4BBE-B4A2-9E8ECA36414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605422-F744-4375-8423-BEDCF6605869}">
      <dgm:prSet/>
      <dgm:spPr/>
      <dgm:t>
        <a:bodyPr/>
        <a:lstStyle/>
        <a:p>
          <a:pPr>
            <a:defRPr cap="all"/>
          </a:pPr>
          <a:r>
            <a:rPr lang="en-US"/>
            <a:t>Economic Indicators</a:t>
          </a:r>
        </a:p>
      </dgm:t>
    </dgm:pt>
    <dgm:pt modelId="{659FCE9B-1A2A-4E75-994F-C8DB17124577}" type="parTrans" cxnId="{06D41E81-8BDC-4D0D-A667-D1883B2BAA0D}">
      <dgm:prSet/>
      <dgm:spPr/>
      <dgm:t>
        <a:bodyPr/>
        <a:lstStyle/>
        <a:p>
          <a:endParaRPr lang="en-US"/>
        </a:p>
      </dgm:t>
    </dgm:pt>
    <dgm:pt modelId="{F5A30A2F-815C-4BD9-8B33-323647002687}" type="sibTrans" cxnId="{06D41E81-8BDC-4D0D-A667-D1883B2BAA0D}">
      <dgm:prSet/>
      <dgm:spPr/>
      <dgm:t>
        <a:bodyPr/>
        <a:lstStyle/>
        <a:p>
          <a:endParaRPr lang="en-US"/>
        </a:p>
      </dgm:t>
    </dgm:pt>
    <dgm:pt modelId="{EE5A9535-C385-4BC9-8442-E0261B8AD8E3}">
      <dgm:prSet/>
      <dgm:spPr/>
      <dgm:t>
        <a:bodyPr/>
        <a:lstStyle/>
        <a:p>
          <a:pPr>
            <a:defRPr cap="all"/>
          </a:pPr>
          <a:r>
            <a:rPr lang="en-US"/>
            <a:t>Agricultural Productivity</a:t>
          </a:r>
        </a:p>
      </dgm:t>
    </dgm:pt>
    <dgm:pt modelId="{6B0CC498-0B15-4C45-BAFE-751567CBEF35}" type="parTrans" cxnId="{18B7F55B-DFA2-4F5F-94C2-B23FDF0B0667}">
      <dgm:prSet/>
      <dgm:spPr/>
      <dgm:t>
        <a:bodyPr/>
        <a:lstStyle/>
        <a:p>
          <a:endParaRPr lang="en-US"/>
        </a:p>
      </dgm:t>
    </dgm:pt>
    <dgm:pt modelId="{8DC6F4B4-69AC-4CD1-8EBE-8A48F0503609}" type="sibTrans" cxnId="{18B7F55B-DFA2-4F5F-94C2-B23FDF0B0667}">
      <dgm:prSet/>
      <dgm:spPr/>
      <dgm:t>
        <a:bodyPr/>
        <a:lstStyle/>
        <a:p>
          <a:endParaRPr lang="en-US"/>
        </a:p>
      </dgm:t>
    </dgm:pt>
    <dgm:pt modelId="{B5DB2B32-E6C4-4BE1-B566-421E7DA63D39}">
      <dgm:prSet/>
      <dgm:spPr/>
      <dgm:t>
        <a:bodyPr/>
        <a:lstStyle/>
        <a:p>
          <a:pPr>
            <a:defRPr cap="all"/>
          </a:pPr>
          <a:r>
            <a:rPr lang="en-US"/>
            <a:t>Health Indicators</a:t>
          </a:r>
        </a:p>
      </dgm:t>
    </dgm:pt>
    <dgm:pt modelId="{3D9957DF-92F4-4794-93B6-4205CB2BE12B}" type="parTrans" cxnId="{610E6764-DB5F-45FC-8A9A-ECF469825EE6}">
      <dgm:prSet/>
      <dgm:spPr/>
      <dgm:t>
        <a:bodyPr/>
        <a:lstStyle/>
        <a:p>
          <a:endParaRPr lang="en-US"/>
        </a:p>
      </dgm:t>
    </dgm:pt>
    <dgm:pt modelId="{6B4864F7-ED79-4989-98FE-4222478F822C}" type="sibTrans" cxnId="{610E6764-DB5F-45FC-8A9A-ECF469825EE6}">
      <dgm:prSet/>
      <dgm:spPr/>
      <dgm:t>
        <a:bodyPr/>
        <a:lstStyle/>
        <a:p>
          <a:endParaRPr lang="en-US"/>
        </a:p>
      </dgm:t>
    </dgm:pt>
    <dgm:pt modelId="{41689CCC-B3B3-4DDC-A5E9-562D2766BA3B}">
      <dgm:prSet/>
      <dgm:spPr/>
      <dgm:t>
        <a:bodyPr/>
        <a:lstStyle/>
        <a:p>
          <a:pPr>
            <a:defRPr cap="all"/>
          </a:pPr>
          <a:r>
            <a:rPr lang="en-US"/>
            <a:t>Social Policies and Programs</a:t>
          </a:r>
        </a:p>
      </dgm:t>
    </dgm:pt>
    <dgm:pt modelId="{4616E414-95EB-4C9C-8342-4ECC054DB138}" type="parTrans" cxnId="{4DA98D72-FDF9-4CB7-9F46-47007F3CC650}">
      <dgm:prSet/>
      <dgm:spPr/>
      <dgm:t>
        <a:bodyPr/>
        <a:lstStyle/>
        <a:p>
          <a:endParaRPr lang="en-US"/>
        </a:p>
      </dgm:t>
    </dgm:pt>
    <dgm:pt modelId="{3D5307CD-2795-448E-9F0C-2CF3321EC543}" type="sibTrans" cxnId="{4DA98D72-FDF9-4CB7-9F46-47007F3CC650}">
      <dgm:prSet/>
      <dgm:spPr/>
      <dgm:t>
        <a:bodyPr/>
        <a:lstStyle/>
        <a:p>
          <a:endParaRPr lang="en-US"/>
        </a:p>
      </dgm:t>
    </dgm:pt>
    <dgm:pt modelId="{ABE26A75-A07C-40C4-980E-E97EEDF4DC9D}" type="pres">
      <dgm:prSet presAssocID="{FB5651E3-FD76-4BBE-B4A2-9E8ECA36414C}" presName="root" presStyleCnt="0">
        <dgm:presLayoutVars>
          <dgm:dir/>
          <dgm:resizeHandles val="exact"/>
        </dgm:presLayoutVars>
      </dgm:prSet>
      <dgm:spPr/>
    </dgm:pt>
    <dgm:pt modelId="{D8AB90FB-101F-4CB2-9A0A-0F7E90F35E85}" type="pres">
      <dgm:prSet presAssocID="{51605422-F744-4375-8423-BEDCF6605869}" presName="compNode" presStyleCnt="0"/>
      <dgm:spPr/>
    </dgm:pt>
    <dgm:pt modelId="{538BC3B4-00D4-43B5-8C45-4415B03B82F3}" type="pres">
      <dgm:prSet presAssocID="{51605422-F744-4375-8423-BEDCF6605869}" presName="iconBgRect" presStyleLbl="bgShp" presStyleIdx="0" presStyleCnt="4"/>
      <dgm:spPr/>
    </dgm:pt>
    <dgm:pt modelId="{51DE0660-2E90-4060-88D5-7AB8EA520193}" type="pres">
      <dgm:prSet presAssocID="{51605422-F744-4375-8423-BEDCF66058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C58272F-9D9A-49A0-945A-C7ED1B208292}" type="pres">
      <dgm:prSet presAssocID="{51605422-F744-4375-8423-BEDCF6605869}" presName="spaceRect" presStyleCnt="0"/>
      <dgm:spPr/>
    </dgm:pt>
    <dgm:pt modelId="{5CDFC89C-EB66-463F-95F2-8526E598CF2F}" type="pres">
      <dgm:prSet presAssocID="{51605422-F744-4375-8423-BEDCF6605869}" presName="textRect" presStyleLbl="revTx" presStyleIdx="0" presStyleCnt="4">
        <dgm:presLayoutVars>
          <dgm:chMax val="1"/>
          <dgm:chPref val="1"/>
        </dgm:presLayoutVars>
      </dgm:prSet>
      <dgm:spPr/>
    </dgm:pt>
    <dgm:pt modelId="{DA027095-6B78-4112-8E11-2805E2691F91}" type="pres">
      <dgm:prSet presAssocID="{F5A30A2F-815C-4BD9-8B33-323647002687}" presName="sibTrans" presStyleCnt="0"/>
      <dgm:spPr/>
    </dgm:pt>
    <dgm:pt modelId="{C3E2449A-2BDA-4483-B4C6-787BFBE2B7FE}" type="pres">
      <dgm:prSet presAssocID="{EE5A9535-C385-4BC9-8442-E0261B8AD8E3}" presName="compNode" presStyleCnt="0"/>
      <dgm:spPr/>
    </dgm:pt>
    <dgm:pt modelId="{02A28D0B-A350-480F-A1F1-C0C0944F5242}" type="pres">
      <dgm:prSet presAssocID="{EE5A9535-C385-4BC9-8442-E0261B8AD8E3}" presName="iconBgRect" presStyleLbl="bgShp" presStyleIdx="1" presStyleCnt="4"/>
      <dgm:spPr/>
    </dgm:pt>
    <dgm:pt modelId="{12396215-205E-4EF0-A440-7663009A2CB6}" type="pres">
      <dgm:prSet presAssocID="{EE5A9535-C385-4BC9-8442-E0261B8AD8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2F55AC5A-50FD-4F23-882D-C1DA62D7B063}" type="pres">
      <dgm:prSet presAssocID="{EE5A9535-C385-4BC9-8442-E0261B8AD8E3}" presName="spaceRect" presStyleCnt="0"/>
      <dgm:spPr/>
    </dgm:pt>
    <dgm:pt modelId="{B21F4D54-F91C-43D6-B460-9DF1E9932B89}" type="pres">
      <dgm:prSet presAssocID="{EE5A9535-C385-4BC9-8442-E0261B8AD8E3}" presName="textRect" presStyleLbl="revTx" presStyleIdx="1" presStyleCnt="4">
        <dgm:presLayoutVars>
          <dgm:chMax val="1"/>
          <dgm:chPref val="1"/>
        </dgm:presLayoutVars>
      </dgm:prSet>
      <dgm:spPr/>
    </dgm:pt>
    <dgm:pt modelId="{2D993D21-686E-4C7B-8B39-58C3CB5285E1}" type="pres">
      <dgm:prSet presAssocID="{8DC6F4B4-69AC-4CD1-8EBE-8A48F0503609}" presName="sibTrans" presStyleCnt="0"/>
      <dgm:spPr/>
    </dgm:pt>
    <dgm:pt modelId="{9781C321-1646-4403-AFE8-F94B9A694D4D}" type="pres">
      <dgm:prSet presAssocID="{B5DB2B32-E6C4-4BE1-B566-421E7DA63D39}" presName="compNode" presStyleCnt="0"/>
      <dgm:spPr/>
    </dgm:pt>
    <dgm:pt modelId="{300F88BC-AE03-4045-82A5-701BC73E9E4A}" type="pres">
      <dgm:prSet presAssocID="{B5DB2B32-E6C4-4BE1-B566-421E7DA63D39}" presName="iconBgRect" presStyleLbl="bgShp" presStyleIdx="2" presStyleCnt="4"/>
      <dgm:spPr/>
    </dgm:pt>
    <dgm:pt modelId="{64B05BC3-CE81-4996-A1AD-6DEC42C13C39}" type="pres">
      <dgm:prSet presAssocID="{B5DB2B32-E6C4-4BE1-B566-421E7DA63D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7A5A28CC-98EF-42A8-B21A-960B6826928A}" type="pres">
      <dgm:prSet presAssocID="{B5DB2B32-E6C4-4BE1-B566-421E7DA63D39}" presName="spaceRect" presStyleCnt="0"/>
      <dgm:spPr/>
    </dgm:pt>
    <dgm:pt modelId="{76F486A3-7339-4A21-AD38-BDE8B8703FB6}" type="pres">
      <dgm:prSet presAssocID="{B5DB2B32-E6C4-4BE1-B566-421E7DA63D39}" presName="textRect" presStyleLbl="revTx" presStyleIdx="2" presStyleCnt="4">
        <dgm:presLayoutVars>
          <dgm:chMax val="1"/>
          <dgm:chPref val="1"/>
        </dgm:presLayoutVars>
      </dgm:prSet>
      <dgm:spPr/>
    </dgm:pt>
    <dgm:pt modelId="{F28FD431-D2CD-4A14-AF1A-390B0B28870F}" type="pres">
      <dgm:prSet presAssocID="{6B4864F7-ED79-4989-98FE-4222478F822C}" presName="sibTrans" presStyleCnt="0"/>
      <dgm:spPr/>
    </dgm:pt>
    <dgm:pt modelId="{5D631428-3D5B-427B-8FF9-5A9BF2971151}" type="pres">
      <dgm:prSet presAssocID="{41689CCC-B3B3-4DDC-A5E9-562D2766BA3B}" presName="compNode" presStyleCnt="0"/>
      <dgm:spPr/>
    </dgm:pt>
    <dgm:pt modelId="{03FE91E5-9E48-47B8-B344-EE918769D8A8}" type="pres">
      <dgm:prSet presAssocID="{41689CCC-B3B3-4DDC-A5E9-562D2766BA3B}" presName="iconBgRect" presStyleLbl="bgShp" presStyleIdx="3" presStyleCnt="4"/>
      <dgm:spPr/>
    </dgm:pt>
    <dgm:pt modelId="{8FBEF870-15CA-412D-A02E-A9D5EBDD1F04}" type="pres">
      <dgm:prSet presAssocID="{41689CCC-B3B3-4DDC-A5E9-562D2766BA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CE44C7E-9D65-4091-9889-7084C03545CB}" type="pres">
      <dgm:prSet presAssocID="{41689CCC-B3B3-4DDC-A5E9-562D2766BA3B}" presName="spaceRect" presStyleCnt="0"/>
      <dgm:spPr/>
    </dgm:pt>
    <dgm:pt modelId="{3B86A9EC-86E9-4AA9-8B6B-E8B26F5374C4}" type="pres">
      <dgm:prSet presAssocID="{41689CCC-B3B3-4DDC-A5E9-562D2766BA3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0F43F03-4119-468B-A65D-3F7467C62FA8}" type="presOf" srcId="{B5DB2B32-E6C4-4BE1-B566-421E7DA63D39}" destId="{76F486A3-7339-4A21-AD38-BDE8B8703FB6}" srcOrd="0" destOrd="0" presId="urn:microsoft.com/office/officeart/2018/5/layout/IconCircleLabelList"/>
    <dgm:cxn modelId="{18B7F55B-DFA2-4F5F-94C2-B23FDF0B0667}" srcId="{FB5651E3-FD76-4BBE-B4A2-9E8ECA36414C}" destId="{EE5A9535-C385-4BC9-8442-E0261B8AD8E3}" srcOrd="1" destOrd="0" parTransId="{6B0CC498-0B15-4C45-BAFE-751567CBEF35}" sibTransId="{8DC6F4B4-69AC-4CD1-8EBE-8A48F0503609}"/>
    <dgm:cxn modelId="{F38D165D-0F99-41E4-816E-802C8E8B4744}" type="presOf" srcId="{41689CCC-B3B3-4DDC-A5E9-562D2766BA3B}" destId="{3B86A9EC-86E9-4AA9-8B6B-E8B26F5374C4}" srcOrd="0" destOrd="0" presId="urn:microsoft.com/office/officeart/2018/5/layout/IconCircleLabelList"/>
    <dgm:cxn modelId="{610E6764-DB5F-45FC-8A9A-ECF469825EE6}" srcId="{FB5651E3-FD76-4BBE-B4A2-9E8ECA36414C}" destId="{B5DB2B32-E6C4-4BE1-B566-421E7DA63D39}" srcOrd="2" destOrd="0" parTransId="{3D9957DF-92F4-4794-93B6-4205CB2BE12B}" sibTransId="{6B4864F7-ED79-4989-98FE-4222478F822C}"/>
    <dgm:cxn modelId="{A25A106B-DC26-49FC-8ADC-BFFFD7A26548}" type="presOf" srcId="{FB5651E3-FD76-4BBE-B4A2-9E8ECA36414C}" destId="{ABE26A75-A07C-40C4-980E-E97EEDF4DC9D}" srcOrd="0" destOrd="0" presId="urn:microsoft.com/office/officeart/2018/5/layout/IconCircleLabelList"/>
    <dgm:cxn modelId="{4DA98D72-FDF9-4CB7-9F46-47007F3CC650}" srcId="{FB5651E3-FD76-4BBE-B4A2-9E8ECA36414C}" destId="{41689CCC-B3B3-4DDC-A5E9-562D2766BA3B}" srcOrd="3" destOrd="0" parTransId="{4616E414-95EB-4C9C-8342-4ECC054DB138}" sibTransId="{3D5307CD-2795-448E-9F0C-2CF3321EC543}"/>
    <dgm:cxn modelId="{06D41E81-8BDC-4D0D-A667-D1883B2BAA0D}" srcId="{FB5651E3-FD76-4BBE-B4A2-9E8ECA36414C}" destId="{51605422-F744-4375-8423-BEDCF6605869}" srcOrd="0" destOrd="0" parTransId="{659FCE9B-1A2A-4E75-994F-C8DB17124577}" sibTransId="{F5A30A2F-815C-4BD9-8B33-323647002687}"/>
    <dgm:cxn modelId="{93DE58C6-70F5-4641-88A4-084AB32204A8}" type="presOf" srcId="{EE5A9535-C385-4BC9-8442-E0261B8AD8E3}" destId="{B21F4D54-F91C-43D6-B460-9DF1E9932B89}" srcOrd="0" destOrd="0" presId="urn:microsoft.com/office/officeart/2018/5/layout/IconCircleLabelList"/>
    <dgm:cxn modelId="{723AF5EB-42D4-4090-BEAF-965C0125DFAC}" type="presOf" srcId="{51605422-F744-4375-8423-BEDCF6605869}" destId="{5CDFC89C-EB66-463F-95F2-8526E598CF2F}" srcOrd="0" destOrd="0" presId="urn:microsoft.com/office/officeart/2018/5/layout/IconCircleLabelList"/>
    <dgm:cxn modelId="{ED7B1028-187E-4D93-8F7F-A5B83A4915C2}" type="presParOf" srcId="{ABE26A75-A07C-40C4-980E-E97EEDF4DC9D}" destId="{D8AB90FB-101F-4CB2-9A0A-0F7E90F35E85}" srcOrd="0" destOrd="0" presId="urn:microsoft.com/office/officeart/2018/5/layout/IconCircleLabelList"/>
    <dgm:cxn modelId="{444559DB-2A9E-407B-8DEC-437A0F6C18C8}" type="presParOf" srcId="{D8AB90FB-101F-4CB2-9A0A-0F7E90F35E85}" destId="{538BC3B4-00D4-43B5-8C45-4415B03B82F3}" srcOrd="0" destOrd="0" presId="urn:microsoft.com/office/officeart/2018/5/layout/IconCircleLabelList"/>
    <dgm:cxn modelId="{9F651668-BD8E-42FE-9963-30BEB8575F0C}" type="presParOf" srcId="{D8AB90FB-101F-4CB2-9A0A-0F7E90F35E85}" destId="{51DE0660-2E90-4060-88D5-7AB8EA520193}" srcOrd="1" destOrd="0" presId="urn:microsoft.com/office/officeart/2018/5/layout/IconCircleLabelList"/>
    <dgm:cxn modelId="{EE2A9054-1E2E-458D-A82A-1B0013736026}" type="presParOf" srcId="{D8AB90FB-101F-4CB2-9A0A-0F7E90F35E85}" destId="{CC58272F-9D9A-49A0-945A-C7ED1B208292}" srcOrd="2" destOrd="0" presId="urn:microsoft.com/office/officeart/2018/5/layout/IconCircleLabelList"/>
    <dgm:cxn modelId="{8A2E1508-E650-4439-A705-29CDB22C79FF}" type="presParOf" srcId="{D8AB90FB-101F-4CB2-9A0A-0F7E90F35E85}" destId="{5CDFC89C-EB66-463F-95F2-8526E598CF2F}" srcOrd="3" destOrd="0" presId="urn:microsoft.com/office/officeart/2018/5/layout/IconCircleLabelList"/>
    <dgm:cxn modelId="{F064F5EB-3B77-40BA-9848-1707DD9EB218}" type="presParOf" srcId="{ABE26A75-A07C-40C4-980E-E97EEDF4DC9D}" destId="{DA027095-6B78-4112-8E11-2805E2691F91}" srcOrd="1" destOrd="0" presId="urn:microsoft.com/office/officeart/2018/5/layout/IconCircleLabelList"/>
    <dgm:cxn modelId="{57BFC423-01E4-4E8F-81E7-4B53AE9629E2}" type="presParOf" srcId="{ABE26A75-A07C-40C4-980E-E97EEDF4DC9D}" destId="{C3E2449A-2BDA-4483-B4C6-787BFBE2B7FE}" srcOrd="2" destOrd="0" presId="urn:microsoft.com/office/officeart/2018/5/layout/IconCircleLabelList"/>
    <dgm:cxn modelId="{8A81BD8D-A65D-4DE8-9592-C49430C98B31}" type="presParOf" srcId="{C3E2449A-2BDA-4483-B4C6-787BFBE2B7FE}" destId="{02A28D0B-A350-480F-A1F1-C0C0944F5242}" srcOrd="0" destOrd="0" presId="urn:microsoft.com/office/officeart/2018/5/layout/IconCircleLabelList"/>
    <dgm:cxn modelId="{280536F8-8DC5-4ACA-992F-C2893659EE15}" type="presParOf" srcId="{C3E2449A-2BDA-4483-B4C6-787BFBE2B7FE}" destId="{12396215-205E-4EF0-A440-7663009A2CB6}" srcOrd="1" destOrd="0" presId="urn:microsoft.com/office/officeart/2018/5/layout/IconCircleLabelList"/>
    <dgm:cxn modelId="{A63D0E3E-CABB-4906-B3DF-12BFAE704AD0}" type="presParOf" srcId="{C3E2449A-2BDA-4483-B4C6-787BFBE2B7FE}" destId="{2F55AC5A-50FD-4F23-882D-C1DA62D7B063}" srcOrd="2" destOrd="0" presId="urn:microsoft.com/office/officeart/2018/5/layout/IconCircleLabelList"/>
    <dgm:cxn modelId="{247009CE-BC4C-4609-93C5-CC40C29A53B7}" type="presParOf" srcId="{C3E2449A-2BDA-4483-B4C6-787BFBE2B7FE}" destId="{B21F4D54-F91C-43D6-B460-9DF1E9932B89}" srcOrd="3" destOrd="0" presId="urn:microsoft.com/office/officeart/2018/5/layout/IconCircleLabelList"/>
    <dgm:cxn modelId="{0F6CF286-5546-418D-9335-9DB1B621BE86}" type="presParOf" srcId="{ABE26A75-A07C-40C4-980E-E97EEDF4DC9D}" destId="{2D993D21-686E-4C7B-8B39-58C3CB5285E1}" srcOrd="3" destOrd="0" presId="urn:microsoft.com/office/officeart/2018/5/layout/IconCircleLabelList"/>
    <dgm:cxn modelId="{F9570542-DF61-4AD2-91AD-3A0B6A9D0ACB}" type="presParOf" srcId="{ABE26A75-A07C-40C4-980E-E97EEDF4DC9D}" destId="{9781C321-1646-4403-AFE8-F94B9A694D4D}" srcOrd="4" destOrd="0" presId="urn:microsoft.com/office/officeart/2018/5/layout/IconCircleLabelList"/>
    <dgm:cxn modelId="{9AB55B97-6161-46E5-92BF-64FF651D0D9D}" type="presParOf" srcId="{9781C321-1646-4403-AFE8-F94B9A694D4D}" destId="{300F88BC-AE03-4045-82A5-701BC73E9E4A}" srcOrd="0" destOrd="0" presId="urn:microsoft.com/office/officeart/2018/5/layout/IconCircleLabelList"/>
    <dgm:cxn modelId="{CDE677FE-A5F8-4BDE-A5FB-8685F233E8EA}" type="presParOf" srcId="{9781C321-1646-4403-AFE8-F94B9A694D4D}" destId="{64B05BC3-CE81-4996-A1AD-6DEC42C13C39}" srcOrd="1" destOrd="0" presId="urn:microsoft.com/office/officeart/2018/5/layout/IconCircleLabelList"/>
    <dgm:cxn modelId="{B7ED0A30-A2D6-4C62-8EEC-2CBFE8550D17}" type="presParOf" srcId="{9781C321-1646-4403-AFE8-F94B9A694D4D}" destId="{7A5A28CC-98EF-42A8-B21A-960B6826928A}" srcOrd="2" destOrd="0" presId="urn:microsoft.com/office/officeart/2018/5/layout/IconCircleLabelList"/>
    <dgm:cxn modelId="{14A3B941-C2BB-44E2-86BA-084372486B58}" type="presParOf" srcId="{9781C321-1646-4403-AFE8-F94B9A694D4D}" destId="{76F486A3-7339-4A21-AD38-BDE8B8703FB6}" srcOrd="3" destOrd="0" presId="urn:microsoft.com/office/officeart/2018/5/layout/IconCircleLabelList"/>
    <dgm:cxn modelId="{94900CD4-0B6D-4FB9-AA86-C32D56D5A765}" type="presParOf" srcId="{ABE26A75-A07C-40C4-980E-E97EEDF4DC9D}" destId="{F28FD431-D2CD-4A14-AF1A-390B0B28870F}" srcOrd="5" destOrd="0" presId="urn:microsoft.com/office/officeart/2018/5/layout/IconCircleLabelList"/>
    <dgm:cxn modelId="{C70AC294-76E4-4774-9B75-BCF4F76A4D90}" type="presParOf" srcId="{ABE26A75-A07C-40C4-980E-E97EEDF4DC9D}" destId="{5D631428-3D5B-427B-8FF9-5A9BF2971151}" srcOrd="6" destOrd="0" presId="urn:microsoft.com/office/officeart/2018/5/layout/IconCircleLabelList"/>
    <dgm:cxn modelId="{17ECC300-0622-4CF0-9EEF-07EF0FC8FDBC}" type="presParOf" srcId="{5D631428-3D5B-427B-8FF9-5A9BF2971151}" destId="{03FE91E5-9E48-47B8-B344-EE918769D8A8}" srcOrd="0" destOrd="0" presId="urn:microsoft.com/office/officeart/2018/5/layout/IconCircleLabelList"/>
    <dgm:cxn modelId="{6B6F6454-0494-4F33-A8B4-A0A554800638}" type="presParOf" srcId="{5D631428-3D5B-427B-8FF9-5A9BF2971151}" destId="{8FBEF870-15CA-412D-A02E-A9D5EBDD1F04}" srcOrd="1" destOrd="0" presId="urn:microsoft.com/office/officeart/2018/5/layout/IconCircleLabelList"/>
    <dgm:cxn modelId="{3C19CCF8-95F8-4832-A1DB-2C3BC561B063}" type="presParOf" srcId="{5D631428-3D5B-427B-8FF9-5A9BF2971151}" destId="{ACE44C7E-9D65-4091-9889-7084C03545CB}" srcOrd="2" destOrd="0" presId="urn:microsoft.com/office/officeart/2018/5/layout/IconCircleLabelList"/>
    <dgm:cxn modelId="{A6EB046B-082B-4467-8A5C-0487D370EA86}" type="presParOf" srcId="{5D631428-3D5B-427B-8FF9-5A9BF2971151}" destId="{3B86A9EC-86E9-4AA9-8B6B-E8B26F5374C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F8FD79-7090-4F0C-AF4B-57BDF90BA2D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9B26690-43CE-4BE2-800C-71A261AE4ABB}">
      <dgm:prSet/>
      <dgm:spPr/>
      <dgm:t>
        <a:bodyPr/>
        <a:lstStyle/>
        <a:p>
          <a:r>
            <a:rPr lang="en-US"/>
            <a:t>Agricultural Funds</a:t>
          </a:r>
        </a:p>
      </dgm:t>
    </dgm:pt>
    <dgm:pt modelId="{B433E426-70BB-4F81-8475-BF0018A35F03}" type="parTrans" cxnId="{4AC0B9CE-BBAE-45FC-8E38-75BCC5A5955C}">
      <dgm:prSet/>
      <dgm:spPr/>
      <dgm:t>
        <a:bodyPr/>
        <a:lstStyle/>
        <a:p>
          <a:endParaRPr lang="en-US"/>
        </a:p>
      </dgm:t>
    </dgm:pt>
    <dgm:pt modelId="{6004513B-11C9-4481-9F39-2CF9D9A174EB}" type="sibTrans" cxnId="{4AC0B9CE-BBAE-45FC-8E38-75BCC5A5955C}">
      <dgm:prSet/>
      <dgm:spPr/>
      <dgm:t>
        <a:bodyPr/>
        <a:lstStyle/>
        <a:p>
          <a:endParaRPr lang="en-US"/>
        </a:p>
      </dgm:t>
    </dgm:pt>
    <dgm:pt modelId="{2AABAC35-19B4-44B7-B0A1-65DAA8375692}">
      <dgm:prSet/>
      <dgm:spPr/>
      <dgm:t>
        <a:bodyPr/>
        <a:lstStyle/>
        <a:p>
          <a:r>
            <a:rPr lang="en-US"/>
            <a:t>Training/Educational Programs</a:t>
          </a:r>
        </a:p>
      </dgm:t>
    </dgm:pt>
    <dgm:pt modelId="{050648C0-4EF0-4F9B-A2CD-FDDA48FF6DC3}" type="parTrans" cxnId="{237F3517-C6C8-4E3D-A1B9-35905089C16B}">
      <dgm:prSet/>
      <dgm:spPr/>
      <dgm:t>
        <a:bodyPr/>
        <a:lstStyle/>
        <a:p>
          <a:endParaRPr lang="en-US"/>
        </a:p>
      </dgm:t>
    </dgm:pt>
    <dgm:pt modelId="{796A382B-A442-4996-9FC8-27F0AD182878}" type="sibTrans" cxnId="{237F3517-C6C8-4E3D-A1B9-35905089C16B}">
      <dgm:prSet/>
      <dgm:spPr/>
      <dgm:t>
        <a:bodyPr/>
        <a:lstStyle/>
        <a:p>
          <a:endParaRPr lang="en-US"/>
        </a:p>
      </dgm:t>
    </dgm:pt>
    <dgm:pt modelId="{9B4436C4-8E50-4A0B-A440-D5B7EBEDAED2}">
      <dgm:prSet/>
      <dgm:spPr/>
      <dgm:t>
        <a:bodyPr/>
        <a:lstStyle/>
        <a:p>
          <a:r>
            <a:rPr lang="en-US"/>
            <a:t>Economic Support</a:t>
          </a:r>
        </a:p>
      </dgm:t>
    </dgm:pt>
    <dgm:pt modelId="{15151586-12AE-47BD-88B5-26E3AACE1C93}" type="parTrans" cxnId="{53C89AA5-E064-41B4-AF6D-F200E060FFA1}">
      <dgm:prSet/>
      <dgm:spPr/>
      <dgm:t>
        <a:bodyPr/>
        <a:lstStyle/>
        <a:p>
          <a:endParaRPr lang="en-US"/>
        </a:p>
      </dgm:t>
    </dgm:pt>
    <dgm:pt modelId="{2236EEFC-5CB6-4CE4-99EF-829A94234D12}" type="sibTrans" cxnId="{53C89AA5-E064-41B4-AF6D-F200E060FFA1}">
      <dgm:prSet/>
      <dgm:spPr/>
      <dgm:t>
        <a:bodyPr/>
        <a:lstStyle/>
        <a:p>
          <a:endParaRPr lang="en-US"/>
        </a:p>
      </dgm:t>
    </dgm:pt>
    <dgm:pt modelId="{64AA1A0B-831A-4997-9A7B-16CE8D594E79}">
      <dgm:prSet/>
      <dgm:spPr/>
      <dgm:t>
        <a:bodyPr/>
        <a:lstStyle/>
        <a:p>
          <a:r>
            <a:rPr lang="en-US"/>
            <a:t>Public Health Initiatives</a:t>
          </a:r>
        </a:p>
      </dgm:t>
    </dgm:pt>
    <dgm:pt modelId="{6AF60FF1-2728-4591-8E7A-AB0937C788F0}" type="parTrans" cxnId="{36EB0A02-3216-4D0F-90F9-B9F837D23618}">
      <dgm:prSet/>
      <dgm:spPr/>
      <dgm:t>
        <a:bodyPr/>
        <a:lstStyle/>
        <a:p>
          <a:endParaRPr lang="en-US"/>
        </a:p>
      </dgm:t>
    </dgm:pt>
    <dgm:pt modelId="{8C1F0613-B34C-4935-8AF8-DC123C118347}" type="sibTrans" cxnId="{36EB0A02-3216-4D0F-90F9-B9F837D23618}">
      <dgm:prSet/>
      <dgm:spPr/>
      <dgm:t>
        <a:bodyPr/>
        <a:lstStyle/>
        <a:p>
          <a:endParaRPr lang="en-US"/>
        </a:p>
      </dgm:t>
    </dgm:pt>
    <dgm:pt modelId="{2CB521D0-5781-4B12-B985-A111A3C02948}">
      <dgm:prSet/>
      <dgm:spPr/>
      <dgm:t>
        <a:bodyPr/>
        <a:lstStyle/>
        <a:p>
          <a:r>
            <a:rPr lang="en-US"/>
            <a:t>Climate Smart Agriculture</a:t>
          </a:r>
        </a:p>
      </dgm:t>
    </dgm:pt>
    <dgm:pt modelId="{A76E7378-273F-469C-82F9-4B95CB153BAD}" type="parTrans" cxnId="{FDF6F534-DF2C-450E-A495-1EB70D4CD9E5}">
      <dgm:prSet/>
      <dgm:spPr/>
      <dgm:t>
        <a:bodyPr/>
        <a:lstStyle/>
        <a:p>
          <a:endParaRPr lang="en-US"/>
        </a:p>
      </dgm:t>
    </dgm:pt>
    <dgm:pt modelId="{20E5FE97-0328-43F2-96AA-F7F4D9D07D17}" type="sibTrans" cxnId="{FDF6F534-DF2C-450E-A495-1EB70D4CD9E5}">
      <dgm:prSet/>
      <dgm:spPr/>
      <dgm:t>
        <a:bodyPr/>
        <a:lstStyle/>
        <a:p>
          <a:endParaRPr lang="en-US"/>
        </a:p>
      </dgm:t>
    </dgm:pt>
    <dgm:pt modelId="{DFE2406D-773F-4BFE-B036-90DB5515F2ED}">
      <dgm:prSet/>
      <dgm:spPr/>
      <dgm:t>
        <a:bodyPr/>
        <a:lstStyle/>
        <a:p>
          <a:r>
            <a:rPr lang="en-US"/>
            <a:t>Internet of Things (Net Zero)</a:t>
          </a:r>
        </a:p>
      </dgm:t>
    </dgm:pt>
    <dgm:pt modelId="{19D3C28D-53E7-428C-8554-1EE8799D04BE}" type="parTrans" cxnId="{E88974FA-8A8E-497C-9758-071194EFF27A}">
      <dgm:prSet/>
      <dgm:spPr/>
      <dgm:t>
        <a:bodyPr/>
        <a:lstStyle/>
        <a:p>
          <a:endParaRPr lang="en-US"/>
        </a:p>
      </dgm:t>
    </dgm:pt>
    <dgm:pt modelId="{39E61D26-B9D3-4A86-9119-6BBC88F190D4}" type="sibTrans" cxnId="{E88974FA-8A8E-497C-9758-071194EFF27A}">
      <dgm:prSet/>
      <dgm:spPr/>
      <dgm:t>
        <a:bodyPr/>
        <a:lstStyle/>
        <a:p>
          <a:endParaRPr lang="en-US"/>
        </a:p>
      </dgm:t>
    </dgm:pt>
    <dgm:pt modelId="{514639DF-BC04-41BA-89B1-FE3D818DE152}">
      <dgm:prSet/>
      <dgm:spPr/>
      <dgm:t>
        <a:bodyPr/>
        <a:lstStyle/>
        <a:p>
          <a:r>
            <a:rPr lang="en-US"/>
            <a:t>Technology Utilization (Web Development)</a:t>
          </a:r>
        </a:p>
      </dgm:t>
    </dgm:pt>
    <dgm:pt modelId="{DF410808-5F1F-4365-8598-573862E954C1}" type="parTrans" cxnId="{93DC4868-3A7D-49DF-9928-2D4CC71D37E2}">
      <dgm:prSet/>
      <dgm:spPr/>
      <dgm:t>
        <a:bodyPr/>
        <a:lstStyle/>
        <a:p>
          <a:endParaRPr lang="en-US"/>
        </a:p>
      </dgm:t>
    </dgm:pt>
    <dgm:pt modelId="{D9DD0494-A148-4856-8A61-7BAE82DA0E4C}" type="sibTrans" cxnId="{93DC4868-3A7D-49DF-9928-2D4CC71D37E2}">
      <dgm:prSet/>
      <dgm:spPr/>
      <dgm:t>
        <a:bodyPr/>
        <a:lstStyle/>
        <a:p>
          <a:endParaRPr lang="en-US"/>
        </a:p>
      </dgm:t>
    </dgm:pt>
    <dgm:pt modelId="{EF437980-9BF9-4F67-955D-EFB5CDBC57F0}">
      <dgm:prSet/>
      <dgm:spPr/>
      <dgm:t>
        <a:bodyPr/>
        <a:lstStyle/>
        <a:p>
          <a:r>
            <a:rPr lang="en-US"/>
            <a:t>Continual Improvement</a:t>
          </a:r>
        </a:p>
      </dgm:t>
    </dgm:pt>
    <dgm:pt modelId="{704A5DCD-174F-462D-874E-1C4F77298E32}" type="parTrans" cxnId="{85DDFD7F-9081-453D-9959-6F0D403B5369}">
      <dgm:prSet/>
      <dgm:spPr/>
      <dgm:t>
        <a:bodyPr/>
        <a:lstStyle/>
        <a:p>
          <a:endParaRPr lang="en-US"/>
        </a:p>
      </dgm:t>
    </dgm:pt>
    <dgm:pt modelId="{0ECB4C24-78DC-479B-8479-813B69432666}" type="sibTrans" cxnId="{85DDFD7F-9081-453D-9959-6F0D403B5369}">
      <dgm:prSet/>
      <dgm:spPr/>
      <dgm:t>
        <a:bodyPr/>
        <a:lstStyle/>
        <a:p>
          <a:endParaRPr lang="en-US"/>
        </a:p>
      </dgm:t>
    </dgm:pt>
    <dgm:pt modelId="{6E944F47-EB7A-4D0D-BE89-78E88ECDCEF5}" type="pres">
      <dgm:prSet presAssocID="{38F8FD79-7090-4F0C-AF4B-57BDF90BA2DC}" presName="Name0" presStyleCnt="0">
        <dgm:presLayoutVars>
          <dgm:dir/>
          <dgm:resizeHandles val="exact"/>
        </dgm:presLayoutVars>
      </dgm:prSet>
      <dgm:spPr/>
    </dgm:pt>
    <dgm:pt modelId="{EEAD429E-224A-45EC-B856-4DBD402FF436}" type="pres">
      <dgm:prSet presAssocID="{19B26690-43CE-4BE2-800C-71A261AE4ABB}" presName="node" presStyleLbl="node1" presStyleIdx="0" presStyleCnt="8">
        <dgm:presLayoutVars>
          <dgm:bulletEnabled val="1"/>
        </dgm:presLayoutVars>
      </dgm:prSet>
      <dgm:spPr/>
    </dgm:pt>
    <dgm:pt modelId="{FE46CF02-82F0-4593-B364-49EC4BF35EFE}" type="pres">
      <dgm:prSet presAssocID="{6004513B-11C9-4481-9F39-2CF9D9A174EB}" presName="sibTrans" presStyleLbl="sibTrans1D1" presStyleIdx="0" presStyleCnt="7"/>
      <dgm:spPr/>
    </dgm:pt>
    <dgm:pt modelId="{3940E040-5D8C-43F1-8148-F46914CC3EBB}" type="pres">
      <dgm:prSet presAssocID="{6004513B-11C9-4481-9F39-2CF9D9A174EB}" presName="connectorText" presStyleLbl="sibTrans1D1" presStyleIdx="0" presStyleCnt="7"/>
      <dgm:spPr/>
    </dgm:pt>
    <dgm:pt modelId="{7D01AB92-4403-430E-AA0A-E7733E1580AE}" type="pres">
      <dgm:prSet presAssocID="{2AABAC35-19B4-44B7-B0A1-65DAA8375692}" presName="node" presStyleLbl="node1" presStyleIdx="1" presStyleCnt="8">
        <dgm:presLayoutVars>
          <dgm:bulletEnabled val="1"/>
        </dgm:presLayoutVars>
      </dgm:prSet>
      <dgm:spPr/>
    </dgm:pt>
    <dgm:pt modelId="{64196A82-4C97-44B0-9ED5-52886D4980EF}" type="pres">
      <dgm:prSet presAssocID="{796A382B-A442-4996-9FC8-27F0AD182878}" presName="sibTrans" presStyleLbl="sibTrans1D1" presStyleIdx="1" presStyleCnt="7"/>
      <dgm:spPr/>
    </dgm:pt>
    <dgm:pt modelId="{8B50ED92-7656-4A93-9DD9-BADC7B2673B6}" type="pres">
      <dgm:prSet presAssocID="{796A382B-A442-4996-9FC8-27F0AD182878}" presName="connectorText" presStyleLbl="sibTrans1D1" presStyleIdx="1" presStyleCnt="7"/>
      <dgm:spPr/>
    </dgm:pt>
    <dgm:pt modelId="{96B7836B-E9E1-4202-9B97-15AD803BB13E}" type="pres">
      <dgm:prSet presAssocID="{9B4436C4-8E50-4A0B-A440-D5B7EBEDAED2}" presName="node" presStyleLbl="node1" presStyleIdx="2" presStyleCnt="8">
        <dgm:presLayoutVars>
          <dgm:bulletEnabled val="1"/>
        </dgm:presLayoutVars>
      </dgm:prSet>
      <dgm:spPr/>
    </dgm:pt>
    <dgm:pt modelId="{E62DAB01-0DC8-4CCE-A660-710C95C0F534}" type="pres">
      <dgm:prSet presAssocID="{2236EEFC-5CB6-4CE4-99EF-829A94234D12}" presName="sibTrans" presStyleLbl="sibTrans1D1" presStyleIdx="2" presStyleCnt="7"/>
      <dgm:spPr/>
    </dgm:pt>
    <dgm:pt modelId="{6CD9523A-040B-4C8F-AB5D-033F40C92139}" type="pres">
      <dgm:prSet presAssocID="{2236EEFC-5CB6-4CE4-99EF-829A94234D12}" presName="connectorText" presStyleLbl="sibTrans1D1" presStyleIdx="2" presStyleCnt="7"/>
      <dgm:spPr/>
    </dgm:pt>
    <dgm:pt modelId="{0B39C209-2161-4C76-BD29-1B3B2A47AE09}" type="pres">
      <dgm:prSet presAssocID="{64AA1A0B-831A-4997-9A7B-16CE8D594E79}" presName="node" presStyleLbl="node1" presStyleIdx="3" presStyleCnt="8">
        <dgm:presLayoutVars>
          <dgm:bulletEnabled val="1"/>
        </dgm:presLayoutVars>
      </dgm:prSet>
      <dgm:spPr/>
    </dgm:pt>
    <dgm:pt modelId="{8BBDA663-2B7A-43EF-90ED-FF1F14F9FAEA}" type="pres">
      <dgm:prSet presAssocID="{8C1F0613-B34C-4935-8AF8-DC123C118347}" presName="sibTrans" presStyleLbl="sibTrans1D1" presStyleIdx="3" presStyleCnt="7"/>
      <dgm:spPr/>
    </dgm:pt>
    <dgm:pt modelId="{4B6F1CA7-85D8-42D9-9AD5-716A146BB14A}" type="pres">
      <dgm:prSet presAssocID="{8C1F0613-B34C-4935-8AF8-DC123C118347}" presName="connectorText" presStyleLbl="sibTrans1D1" presStyleIdx="3" presStyleCnt="7"/>
      <dgm:spPr/>
    </dgm:pt>
    <dgm:pt modelId="{7F28FB33-9DB4-4589-855E-50FCD93EFB3A}" type="pres">
      <dgm:prSet presAssocID="{2CB521D0-5781-4B12-B985-A111A3C02948}" presName="node" presStyleLbl="node1" presStyleIdx="4" presStyleCnt="8">
        <dgm:presLayoutVars>
          <dgm:bulletEnabled val="1"/>
        </dgm:presLayoutVars>
      </dgm:prSet>
      <dgm:spPr/>
    </dgm:pt>
    <dgm:pt modelId="{9B7F1D40-92F8-4BE3-8443-E499E6B1E6D8}" type="pres">
      <dgm:prSet presAssocID="{20E5FE97-0328-43F2-96AA-F7F4D9D07D17}" presName="sibTrans" presStyleLbl="sibTrans1D1" presStyleIdx="4" presStyleCnt="7"/>
      <dgm:spPr/>
    </dgm:pt>
    <dgm:pt modelId="{937AC36F-2BD2-418E-A0CF-8F76281E46CF}" type="pres">
      <dgm:prSet presAssocID="{20E5FE97-0328-43F2-96AA-F7F4D9D07D17}" presName="connectorText" presStyleLbl="sibTrans1D1" presStyleIdx="4" presStyleCnt="7"/>
      <dgm:spPr/>
    </dgm:pt>
    <dgm:pt modelId="{84A3AB3B-3B79-467A-A970-56167185C41F}" type="pres">
      <dgm:prSet presAssocID="{DFE2406D-773F-4BFE-B036-90DB5515F2ED}" presName="node" presStyleLbl="node1" presStyleIdx="5" presStyleCnt="8">
        <dgm:presLayoutVars>
          <dgm:bulletEnabled val="1"/>
        </dgm:presLayoutVars>
      </dgm:prSet>
      <dgm:spPr/>
    </dgm:pt>
    <dgm:pt modelId="{55250537-2A98-4068-9E79-FC280F99EC56}" type="pres">
      <dgm:prSet presAssocID="{39E61D26-B9D3-4A86-9119-6BBC88F190D4}" presName="sibTrans" presStyleLbl="sibTrans1D1" presStyleIdx="5" presStyleCnt="7"/>
      <dgm:spPr/>
    </dgm:pt>
    <dgm:pt modelId="{B1C33835-4D2A-4CF7-B57B-BD77BA10E585}" type="pres">
      <dgm:prSet presAssocID="{39E61D26-B9D3-4A86-9119-6BBC88F190D4}" presName="connectorText" presStyleLbl="sibTrans1D1" presStyleIdx="5" presStyleCnt="7"/>
      <dgm:spPr/>
    </dgm:pt>
    <dgm:pt modelId="{D4C9FA34-43DF-49F8-B28D-8449CFB6B104}" type="pres">
      <dgm:prSet presAssocID="{514639DF-BC04-41BA-89B1-FE3D818DE152}" presName="node" presStyleLbl="node1" presStyleIdx="6" presStyleCnt="8">
        <dgm:presLayoutVars>
          <dgm:bulletEnabled val="1"/>
        </dgm:presLayoutVars>
      </dgm:prSet>
      <dgm:spPr/>
    </dgm:pt>
    <dgm:pt modelId="{6C3D2CF0-6CFF-4051-B5E8-42CE4B525067}" type="pres">
      <dgm:prSet presAssocID="{D9DD0494-A148-4856-8A61-7BAE82DA0E4C}" presName="sibTrans" presStyleLbl="sibTrans1D1" presStyleIdx="6" presStyleCnt="7"/>
      <dgm:spPr/>
    </dgm:pt>
    <dgm:pt modelId="{7D99C545-AE39-4F2B-B942-15321F6D52DB}" type="pres">
      <dgm:prSet presAssocID="{D9DD0494-A148-4856-8A61-7BAE82DA0E4C}" presName="connectorText" presStyleLbl="sibTrans1D1" presStyleIdx="6" presStyleCnt="7"/>
      <dgm:spPr/>
    </dgm:pt>
    <dgm:pt modelId="{6063F679-7C32-443D-99A4-7E3AB7D61DB2}" type="pres">
      <dgm:prSet presAssocID="{EF437980-9BF9-4F67-955D-EFB5CDBC57F0}" presName="node" presStyleLbl="node1" presStyleIdx="7" presStyleCnt="8">
        <dgm:presLayoutVars>
          <dgm:bulletEnabled val="1"/>
        </dgm:presLayoutVars>
      </dgm:prSet>
      <dgm:spPr/>
    </dgm:pt>
  </dgm:ptLst>
  <dgm:cxnLst>
    <dgm:cxn modelId="{36EB0A02-3216-4D0F-90F9-B9F837D23618}" srcId="{38F8FD79-7090-4F0C-AF4B-57BDF90BA2DC}" destId="{64AA1A0B-831A-4997-9A7B-16CE8D594E79}" srcOrd="3" destOrd="0" parTransId="{6AF60FF1-2728-4591-8E7A-AB0937C788F0}" sibTransId="{8C1F0613-B34C-4935-8AF8-DC123C118347}"/>
    <dgm:cxn modelId="{49715B08-C9E9-42B7-A2F1-645566EDBC94}" type="presOf" srcId="{9B4436C4-8E50-4A0B-A440-D5B7EBEDAED2}" destId="{96B7836B-E9E1-4202-9B97-15AD803BB13E}" srcOrd="0" destOrd="0" presId="urn:microsoft.com/office/officeart/2016/7/layout/RepeatingBendingProcessNew"/>
    <dgm:cxn modelId="{95E9FB16-38D3-4308-A91D-F00A31C22E8D}" type="presOf" srcId="{20E5FE97-0328-43F2-96AA-F7F4D9D07D17}" destId="{937AC36F-2BD2-418E-A0CF-8F76281E46CF}" srcOrd="1" destOrd="0" presId="urn:microsoft.com/office/officeart/2016/7/layout/RepeatingBendingProcessNew"/>
    <dgm:cxn modelId="{237F3517-C6C8-4E3D-A1B9-35905089C16B}" srcId="{38F8FD79-7090-4F0C-AF4B-57BDF90BA2DC}" destId="{2AABAC35-19B4-44B7-B0A1-65DAA8375692}" srcOrd="1" destOrd="0" parTransId="{050648C0-4EF0-4F9B-A2CD-FDDA48FF6DC3}" sibTransId="{796A382B-A442-4996-9FC8-27F0AD182878}"/>
    <dgm:cxn modelId="{1E932230-6036-4B4D-898B-5F6B4E2DC6AA}" type="presOf" srcId="{D9DD0494-A148-4856-8A61-7BAE82DA0E4C}" destId="{7D99C545-AE39-4F2B-B942-15321F6D52DB}" srcOrd="1" destOrd="0" presId="urn:microsoft.com/office/officeart/2016/7/layout/RepeatingBendingProcessNew"/>
    <dgm:cxn modelId="{FD85C132-9017-4A72-9E3E-DBD5EC4A302A}" type="presOf" srcId="{2236EEFC-5CB6-4CE4-99EF-829A94234D12}" destId="{E62DAB01-0DC8-4CCE-A660-710C95C0F534}" srcOrd="0" destOrd="0" presId="urn:microsoft.com/office/officeart/2016/7/layout/RepeatingBendingProcessNew"/>
    <dgm:cxn modelId="{FDF6F534-DF2C-450E-A495-1EB70D4CD9E5}" srcId="{38F8FD79-7090-4F0C-AF4B-57BDF90BA2DC}" destId="{2CB521D0-5781-4B12-B985-A111A3C02948}" srcOrd="4" destOrd="0" parTransId="{A76E7378-273F-469C-82F9-4B95CB153BAD}" sibTransId="{20E5FE97-0328-43F2-96AA-F7F4D9D07D17}"/>
    <dgm:cxn modelId="{DC594F44-D555-4E19-9D21-5897C8BD1B11}" type="presOf" srcId="{514639DF-BC04-41BA-89B1-FE3D818DE152}" destId="{D4C9FA34-43DF-49F8-B28D-8449CFB6B104}" srcOrd="0" destOrd="0" presId="urn:microsoft.com/office/officeart/2016/7/layout/RepeatingBendingProcessNew"/>
    <dgm:cxn modelId="{09671865-3756-41EC-AA3D-23CA53F51D01}" type="presOf" srcId="{D9DD0494-A148-4856-8A61-7BAE82DA0E4C}" destId="{6C3D2CF0-6CFF-4051-B5E8-42CE4B525067}" srcOrd="0" destOrd="0" presId="urn:microsoft.com/office/officeart/2016/7/layout/RepeatingBendingProcessNew"/>
    <dgm:cxn modelId="{93DC4868-3A7D-49DF-9928-2D4CC71D37E2}" srcId="{38F8FD79-7090-4F0C-AF4B-57BDF90BA2DC}" destId="{514639DF-BC04-41BA-89B1-FE3D818DE152}" srcOrd="6" destOrd="0" parTransId="{DF410808-5F1F-4365-8598-573862E954C1}" sibTransId="{D9DD0494-A148-4856-8A61-7BAE82DA0E4C}"/>
    <dgm:cxn modelId="{166AAC6C-3C0F-47A0-B0AE-106498B11EC7}" type="presOf" srcId="{19B26690-43CE-4BE2-800C-71A261AE4ABB}" destId="{EEAD429E-224A-45EC-B856-4DBD402FF436}" srcOrd="0" destOrd="0" presId="urn:microsoft.com/office/officeart/2016/7/layout/RepeatingBendingProcessNew"/>
    <dgm:cxn modelId="{9769E56E-5BF0-4B92-9467-C3E1729551D2}" type="presOf" srcId="{38F8FD79-7090-4F0C-AF4B-57BDF90BA2DC}" destId="{6E944F47-EB7A-4D0D-BE89-78E88ECDCEF5}" srcOrd="0" destOrd="0" presId="urn:microsoft.com/office/officeart/2016/7/layout/RepeatingBendingProcessNew"/>
    <dgm:cxn modelId="{713A6152-7147-4A23-B7D4-A76EB20B0976}" type="presOf" srcId="{8C1F0613-B34C-4935-8AF8-DC123C118347}" destId="{8BBDA663-2B7A-43EF-90ED-FF1F14F9FAEA}" srcOrd="0" destOrd="0" presId="urn:microsoft.com/office/officeart/2016/7/layout/RepeatingBendingProcessNew"/>
    <dgm:cxn modelId="{1F8C737D-23CB-4E71-BE8B-5900754B513A}" type="presOf" srcId="{2CB521D0-5781-4B12-B985-A111A3C02948}" destId="{7F28FB33-9DB4-4589-855E-50FCD93EFB3A}" srcOrd="0" destOrd="0" presId="urn:microsoft.com/office/officeart/2016/7/layout/RepeatingBendingProcessNew"/>
    <dgm:cxn modelId="{85DDFD7F-9081-453D-9959-6F0D403B5369}" srcId="{38F8FD79-7090-4F0C-AF4B-57BDF90BA2DC}" destId="{EF437980-9BF9-4F67-955D-EFB5CDBC57F0}" srcOrd="7" destOrd="0" parTransId="{704A5DCD-174F-462D-874E-1C4F77298E32}" sibTransId="{0ECB4C24-78DC-479B-8479-813B69432666}"/>
    <dgm:cxn modelId="{5CC0C680-2856-4E7C-BF3A-188F39623CA9}" type="presOf" srcId="{64AA1A0B-831A-4997-9A7B-16CE8D594E79}" destId="{0B39C209-2161-4C76-BD29-1B3B2A47AE09}" srcOrd="0" destOrd="0" presId="urn:microsoft.com/office/officeart/2016/7/layout/RepeatingBendingProcessNew"/>
    <dgm:cxn modelId="{73601197-1C80-4F53-9004-9E6E3127C15B}" type="presOf" srcId="{796A382B-A442-4996-9FC8-27F0AD182878}" destId="{8B50ED92-7656-4A93-9DD9-BADC7B2673B6}" srcOrd="1" destOrd="0" presId="urn:microsoft.com/office/officeart/2016/7/layout/RepeatingBendingProcessNew"/>
    <dgm:cxn modelId="{D633DD99-A32C-47FD-9320-E20B8B622844}" type="presOf" srcId="{2236EEFC-5CB6-4CE4-99EF-829A94234D12}" destId="{6CD9523A-040B-4C8F-AB5D-033F40C92139}" srcOrd="1" destOrd="0" presId="urn:microsoft.com/office/officeart/2016/7/layout/RepeatingBendingProcessNew"/>
    <dgm:cxn modelId="{C85EA1A3-9987-467B-A9F7-46CCDD1C105B}" type="presOf" srcId="{39E61D26-B9D3-4A86-9119-6BBC88F190D4}" destId="{B1C33835-4D2A-4CF7-B57B-BD77BA10E585}" srcOrd="1" destOrd="0" presId="urn:microsoft.com/office/officeart/2016/7/layout/RepeatingBendingProcessNew"/>
    <dgm:cxn modelId="{53C89AA5-E064-41B4-AF6D-F200E060FFA1}" srcId="{38F8FD79-7090-4F0C-AF4B-57BDF90BA2DC}" destId="{9B4436C4-8E50-4A0B-A440-D5B7EBEDAED2}" srcOrd="2" destOrd="0" parTransId="{15151586-12AE-47BD-88B5-26E3AACE1C93}" sibTransId="{2236EEFC-5CB6-4CE4-99EF-829A94234D12}"/>
    <dgm:cxn modelId="{3908CBA5-793F-47B1-98A2-76B27D53AB05}" type="presOf" srcId="{20E5FE97-0328-43F2-96AA-F7F4D9D07D17}" destId="{9B7F1D40-92F8-4BE3-8443-E499E6B1E6D8}" srcOrd="0" destOrd="0" presId="urn:microsoft.com/office/officeart/2016/7/layout/RepeatingBendingProcessNew"/>
    <dgm:cxn modelId="{21CA07A8-6F67-43DC-A3C9-BBD40C227B84}" type="presOf" srcId="{8C1F0613-B34C-4935-8AF8-DC123C118347}" destId="{4B6F1CA7-85D8-42D9-9AD5-716A146BB14A}" srcOrd="1" destOrd="0" presId="urn:microsoft.com/office/officeart/2016/7/layout/RepeatingBendingProcessNew"/>
    <dgm:cxn modelId="{6B1B68B5-2F97-486C-A258-40D90EB5E89F}" type="presOf" srcId="{39E61D26-B9D3-4A86-9119-6BBC88F190D4}" destId="{55250537-2A98-4068-9E79-FC280F99EC56}" srcOrd="0" destOrd="0" presId="urn:microsoft.com/office/officeart/2016/7/layout/RepeatingBendingProcessNew"/>
    <dgm:cxn modelId="{602862BB-2D2B-4054-8712-DB8F1299D2F5}" type="presOf" srcId="{2AABAC35-19B4-44B7-B0A1-65DAA8375692}" destId="{7D01AB92-4403-430E-AA0A-E7733E1580AE}" srcOrd="0" destOrd="0" presId="urn:microsoft.com/office/officeart/2016/7/layout/RepeatingBendingProcessNew"/>
    <dgm:cxn modelId="{E94A3CC1-79E2-4104-B6A9-9694E4AA8D4F}" type="presOf" srcId="{796A382B-A442-4996-9FC8-27F0AD182878}" destId="{64196A82-4C97-44B0-9ED5-52886D4980EF}" srcOrd="0" destOrd="0" presId="urn:microsoft.com/office/officeart/2016/7/layout/RepeatingBendingProcessNew"/>
    <dgm:cxn modelId="{E375EBC1-7DEC-4CF8-BA39-C7F2614A6C95}" type="presOf" srcId="{DFE2406D-773F-4BFE-B036-90DB5515F2ED}" destId="{84A3AB3B-3B79-467A-A970-56167185C41F}" srcOrd="0" destOrd="0" presId="urn:microsoft.com/office/officeart/2016/7/layout/RepeatingBendingProcessNew"/>
    <dgm:cxn modelId="{4AC0B9CE-BBAE-45FC-8E38-75BCC5A5955C}" srcId="{38F8FD79-7090-4F0C-AF4B-57BDF90BA2DC}" destId="{19B26690-43CE-4BE2-800C-71A261AE4ABB}" srcOrd="0" destOrd="0" parTransId="{B433E426-70BB-4F81-8475-BF0018A35F03}" sibTransId="{6004513B-11C9-4481-9F39-2CF9D9A174EB}"/>
    <dgm:cxn modelId="{8E2FDDDE-E9A2-451E-AD16-F124BC3DF74C}" type="presOf" srcId="{EF437980-9BF9-4F67-955D-EFB5CDBC57F0}" destId="{6063F679-7C32-443D-99A4-7E3AB7D61DB2}" srcOrd="0" destOrd="0" presId="urn:microsoft.com/office/officeart/2016/7/layout/RepeatingBendingProcessNew"/>
    <dgm:cxn modelId="{097283E1-8A25-4772-A34E-21CCBB1BD2C6}" type="presOf" srcId="{6004513B-11C9-4481-9F39-2CF9D9A174EB}" destId="{3940E040-5D8C-43F1-8148-F46914CC3EBB}" srcOrd="1" destOrd="0" presId="urn:microsoft.com/office/officeart/2016/7/layout/RepeatingBendingProcessNew"/>
    <dgm:cxn modelId="{B2950DE4-2D40-4493-ADD8-10B6C46F8A83}" type="presOf" srcId="{6004513B-11C9-4481-9F39-2CF9D9A174EB}" destId="{FE46CF02-82F0-4593-B364-49EC4BF35EFE}" srcOrd="0" destOrd="0" presId="urn:microsoft.com/office/officeart/2016/7/layout/RepeatingBendingProcessNew"/>
    <dgm:cxn modelId="{E88974FA-8A8E-497C-9758-071194EFF27A}" srcId="{38F8FD79-7090-4F0C-AF4B-57BDF90BA2DC}" destId="{DFE2406D-773F-4BFE-B036-90DB5515F2ED}" srcOrd="5" destOrd="0" parTransId="{19D3C28D-53E7-428C-8554-1EE8799D04BE}" sibTransId="{39E61D26-B9D3-4A86-9119-6BBC88F190D4}"/>
    <dgm:cxn modelId="{136D0B51-0AF0-4D7F-A6B6-2235BFF7428B}" type="presParOf" srcId="{6E944F47-EB7A-4D0D-BE89-78E88ECDCEF5}" destId="{EEAD429E-224A-45EC-B856-4DBD402FF436}" srcOrd="0" destOrd="0" presId="urn:microsoft.com/office/officeart/2016/7/layout/RepeatingBendingProcessNew"/>
    <dgm:cxn modelId="{11F70B07-A3F6-4F13-9ABF-518BEFAF5331}" type="presParOf" srcId="{6E944F47-EB7A-4D0D-BE89-78E88ECDCEF5}" destId="{FE46CF02-82F0-4593-B364-49EC4BF35EFE}" srcOrd="1" destOrd="0" presId="urn:microsoft.com/office/officeart/2016/7/layout/RepeatingBendingProcessNew"/>
    <dgm:cxn modelId="{98B0CCC4-F759-4459-81E9-38409C9DC1C4}" type="presParOf" srcId="{FE46CF02-82F0-4593-B364-49EC4BF35EFE}" destId="{3940E040-5D8C-43F1-8148-F46914CC3EBB}" srcOrd="0" destOrd="0" presId="urn:microsoft.com/office/officeart/2016/7/layout/RepeatingBendingProcessNew"/>
    <dgm:cxn modelId="{F0E7CF1D-1553-4CAB-9009-FEADCABCFDC6}" type="presParOf" srcId="{6E944F47-EB7A-4D0D-BE89-78E88ECDCEF5}" destId="{7D01AB92-4403-430E-AA0A-E7733E1580AE}" srcOrd="2" destOrd="0" presId="urn:microsoft.com/office/officeart/2016/7/layout/RepeatingBendingProcessNew"/>
    <dgm:cxn modelId="{3DDA8AD2-374E-4CC3-BA3F-66CF7231722E}" type="presParOf" srcId="{6E944F47-EB7A-4D0D-BE89-78E88ECDCEF5}" destId="{64196A82-4C97-44B0-9ED5-52886D4980EF}" srcOrd="3" destOrd="0" presId="urn:microsoft.com/office/officeart/2016/7/layout/RepeatingBendingProcessNew"/>
    <dgm:cxn modelId="{CE705736-74E1-4B8A-855E-C6218318C667}" type="presParOf" srcId="{64196A82-4C97-44B0-9ED5-52886D4980EF}" destId="{8B50ED92-7656-4A93-9DD9-BADC7B2673B6}" srcOrd="0" destOrd="0" presId="urn:microsoft.com/office/officeart/2016/7/layout/RepeatingBendingProcessNew"/>
    <dgm:cxn modelId="{399B39C6-94DB-4843-9B87-6DEF21AEF46E}" type="presParOf" srcId="{6E944F47-EB7A-4D0D-BE89-78E88ECDCEF5}" destId="{96B7836B-E9E1-4202-9B97-15AD803BB13E}" srcOrd="4" destOrd="0" presId="urn:microsoft.com/office/officeart/2016/7/layout/RepeatingBendingProcessNew"/>
    <dgm:cxn modelId="{EDB5CC27-15AE-4FC0-9F3C-B0106573AECB}" type="presParOf" srcId="{6E944F47-EB7A-4D0D-BE89-78E88ECDCEF5}" destId="{E62DAB01-0DC8-4CCE-A660-710C95C0F534}" srcOrd="5" destOrd="0" presId="urn:microsoft.com/office/officeart/2016/7/layout/RepeatingBendingProcessNew"/>
    <dgm:cxn modelId="{08ACB82A-1F29-4397-80C2-C46CAA49ECD9}" type="presParOf" srcId="{E62DAB01-0DC8-4CCE-A660-710C95C0F534}" destId="{6CD9523A-040B-4C8F-AB5D-033F40C92139}" srcOrd="0" destOrd="0" presId="urn:microsoft.com/office/officeart/2016/7/layout/RepeatingBendingProcessNew"/>
    <dgm:cxn modelId="{3AB343C2-70E2-42B1-86FA-1A1264F72EF6}" type="presParOf" srcId="{6E944F47-EB7A-4D0D-BE89-78E88ECDCEF5}" destId="{0B39C209-2161-4C76-BD29-1B3B2A47AE09}" srcOrd="6" destOrd="0" presId="urn:microsoft.com/office/officeart/2016/7/layout/RepeatingBendingProcessNew"/>
    <dgm:cxn modelId="{60267653-7B75-4E38-A6C6-B809F33DB349}" type="presParOf" srcId="{6E944F47-EB7A-4D0D-BE89-78E88ECDCEF5}" destId="{8BBDA663-2B7A-43EF-90ED-FF1F14F9FAEA}" srcOrd="7" destOrd="0" presId="urn:microsoft.com/office/officeart/2016/7/layout/RepeatingBendingProcessNew"/>
    <dgm:cxn modelId="{229A9EDF-079F-435C-AF6B-2A38C808658E}" type="presParOf" srcId="{8BBDA663-2B7A-43EF-90ED-FF1F14F9FAEA}" destId="{4B6F1CA7-85D8-42D9-9AD5-716A146BB14A}" srcOrd="0" destOrd="0" presId="urn:microsoft.com/office/officeart/2016/7/layout/RepeatingBendingProcessNew"/>
    <dgm:cxn modelId="{BA912D33-927B-43BA-BF75-8F55D4369DEF}" type="presParOf" srcId="{6E944F47-EB7A-4D0D-BE89-78E88ECDCEF5}" destId="{7F28FB33-9DB4-4589-855E-50FCD93EFB3A}" srcOrd="8" destOrd="0" presId="urn:microsoft.com/office/officeart/2016/7/layout/RepeatingBendingProcessNew"/>
    <dgm:cxn modelId="{49EBE74F-7A41-4C10-8BBE-3564D515A643}" type="presParOf" srcId="{6E944F47-EB7A-4D0D-BE89-78E88ECDCEF5}" destId="{9B7F1D40-92F8-4BE3-8443-E499E6B1E6D8}" srcOrd="9" destOrd="0" presId="urn:microsoft.com/office/officeart/2016/7/layout/RepeatingBendingProcessNew"/>
    <dgm:cxn modelId="{BFC9A72A-57E5-4732-87BE-D41DDE63B8B5}" type="presParOf" srcId="{9B7F1D40-92F8-4BE3-8443-E499E6B1E6D8}" destId="{937AC36F-2BD2-418E-A0CF-8F76281E46CF}" srcOrd="0" destOrd="0" presId="urn:microsoft.com/office/officeart/2016/7/layout/RepeatingBendingProcessNew"/>
    <dgm:cxn modelId="{083B4AC8-F30A-4A70-A6A9-9E1E4FF611F4}" type="presParOf" srcId="{6E944F47-EB7A-4D0D-BE89-78E88ECDCEF5}" destId="{84A3AB3B-3B79-467A-A970-56167185C41F}" srcOrd="10" destOrd="0" presId="urn:microsoft.com/office/officeart/2016/7/layout/RepeatingBendingProcessNew"/>
    <dgm:cxn modelId="{18937245-2A57-4420-83EE-CC544ABCFBE8}" type="presParOf" srcId="{6E944F47-EB7A-4D0D-BE89-78E88ECDCEF5}" destId="{55250537-2A98-4068-9E79-FC280F99EC56}" srcOrd="11" destOrd="0" presId="urn:microsoft.com/office/officeart/2016/7/layout/RepeatingBendingProcessNew"/>
    <dgm:cxn modelId="{70F351E8-BD79-475C-B82F-124426BE718C}" type="presParOf" srcId="{55250537-2A98-4068-9E79-FC280F99EC56}" destId="{B1C33835-4D2A-4CF7-B57B-BD77BA10E585}" srcOrd="0" destOrd="0" presId="urn:microsoft.com/office/officeart/2016/7/layout/RepeatingBendingProcessNew"/>
    <dgm:cxn modelId="{0B96A1D6-6BFA-4C68-8552-21CE6DFE89DD}" type="presParOf" srcId="{6E944F47-EB7A-4D0D-BE89-78E88ECDCEF5}" destId="{D4C9FA34-43DF-49F8-B28D-8449CFB6B104}" srcOrd="12" destOrd="0" presId="urn:microsoft.com/office/officeart/2016/7/layout/RepeatingBendingProcessNew"/>
    <dgm:cxn modelId="{7F8CD2C9-473E-4B46-8843-BC9F0BDCE224}" type="presParOf" srcId="{6E944F47-EB7A-4D0D-BE89-78E88ECDCEF5}" destId="{6C3D2CF0-6CFF-4051-B5E8-42CE4B525067}" srcOrd="13" destOrd="0" presId="urn:microsoft.com/office/officeart/2016/7/layout/RepeatingBendingProcessNew"/>
    <dgm:cxn modelId="{DED45084-D8A6-49E5-9444-DDF813AC2261}" type="presParOf" srcId="{6C3D2CF0-6CFF-4051-B5E8-42CE4B525067}" destId="{7D99C545-AE39-4F2B-B942-15321F6D52DB}" srcOrd="0" destOrd="0" presId="urn:microsoft.com/office/officeart/2016/7/layout/RepeatingBendingProcessNew"/>
    <dgm:cxn modelId="{64CA379A-B067-46C4-830C-112AFC6CCEAF}" type="presParOf" srcId="{6E944F47-EB7A-4D0D-BE89-78E88ECDCEF5}" destId="{6063F679-7C32-443D-99A4-7E3AB7D61DB2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BC3B4-00D4-43B5-8C45-4415B03B82F3}">
      <dsp:nvSpPr>
        <dsp:cNvPr id="0" name=""/>
        <dsp:cNvSpPr/>
      </dsp:nvSpPr>
      <dsp:spPr>
        <a:xfrm>
          <a:off x="562927" y="5365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E0660-2E90-4060-88D5-7AB8EA520193}">
      <dsp:nvSpPr>
        <dsp:cNvPr id="0" name=""/>
        <dsp:cNvSpPr/>
      </dsp:nvSpPr>
      <dsp:spPr>
        <a:xfrm>
          <a:off x="871091" y="8446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FC89C-EB66-463F-95F2-8526E598CF2F}">
      <dsp:nvSpPr>
        <dsp:cNvPr id="0" name=""/>
        <dsp:cNvSpPr/>
      </dsp:nvSpPr>
      <dsp:spPr>
        <a:xfrm>
          <a:off x="100682" y="24328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Economic Indicators</a:t>
          </a:r>
        </a:p>
      </dsp:txBody>
      <dsp:txXfrm>
        <a:off x="100682" y="2432898"/>
        <a:ext cx="2370489" cy="720000"/>
      </dsp:txXfrm>
    </dsp:sp>
    <dsp:sp modelId="{02A28D0B-A350-480F-A1F1-C0C0944F5242}">
      <dsp:nvSpPr>
        <dsp:cNvPr id="0" name=""/>
        <dsp:cNvSpPr/>
      </dsp:nvSpPr>
      <dsp:spPr>
        <a:xfrm>
          <a:off x="3348252" y="5365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96215-205E-4EF0-A440-7663009A2CB6}">
      <dsp:nvSpPr>
        <dsp:cNvPr id="0" name=""/>
        <dsp:cNvSpPr/>
      </dsp:nvSpPr>
      <dsp:spPr>
        <a:xfrm>
          <a:off x="3656416" y="8446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F4D54-F91C-43D6-B460-9DF1E9932B89}">
      <dsp:nvSpPr>
        <dsp:cNvPr id="0" name=""/>
        <dsp:cNvSpPr/>
      </dsp:nvSpPr>
      <dsp:spPr>
        <a:xfrm>
          <a:off x="2886007" y="24328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Agricultural Productivity</a:t>
          </a:r>
        </a:p>
      </dsp:txBody>
      <dsp:txXfrm>
        <a:off x="2886007" y="2432898"/>
        <a:ext cx="2370489" cy="720000"/>
      </dsp:txXfrm>
    </dsp:sp>
    <dsp:sp modelId="{300F88BC-AE03-4045-82A5-701BC73E9E4A}">
      <dsp:nvSpPr>
        <dsp:cNvPr id="0" name=""/>
        <dsp:cNvSpPr/>
      </dsp:nvSpPr>
      <dsp:spPr>
        <a:xfrm>
          <a:off x="6133577" y="5365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05BC3-CE81-4996-A1AD-6DEC42C13C39}">
      <dsp:nvSpPr>
        <dsp:cNvPr id="0" name=""/>
        <dsp:cNvSpPr/>
      </dsp:nvSpPr>
      <dsp:spPr>
        <a:xfrm>
          <a:off x="6441741" y="8446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486A3-7339-4A21-AD38-BDE8B8703FB6}">
      <dsp:nvSpPr>
        <dsp:cNvPr id="0" name=""/>
        <dsp:cNvSpPr/>
      </dsp:nvSpPr>
      <dsp:spPr>
        <a:xfrm>
          <a:off x="5671332" y="24328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Health Indicators</a:t>
          </a:r>
        </a:p>
      </dsp:txBody>
      <dsp:txXfrm>
        <a:off x="5671332" y="2432898"/>
        <a:ext cx="2370489" cy="720000"/>
      </dsp:txXfrm>
    </dsp:sp>
    <dsp:sp modelId="{03FE91E5-9E48-47B8-B344-EE918769D8A8}">
      <dsp:nvSpPr>
        <dsp:cNvPr id="0" name=""/>
        <dsp:cNvSpPr/>
      </dsp:nvSpPr>
      <dsp:spPr>
        <a:xfrm>
          <a:off x="8918902" y="5365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EF870-15CA-412D-A02E-A9D5EBDD1F04}">
      <dsp:nvSpPr>
        <dsp:cNvPr id="0" name=""/>
        <dsp:cNvSpPr/>
      </dsp:nvSpPr>
      <dsp:spPr>
        <a:xfrm>
          <a:off x="9227066" y="8446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6A9EC-86E9-4AA9-8B6B-E8B26F5374C4}">
      <dsp:nvSpPr>
        <dsp:cNvPr id="0" name=""/>
        <dsp:cNvSpPr/>
      </dsp:nvSpPr>
      <dsp:spPr>
        <a:xfrm>
          <a:off x="8456657" y="24328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Social Policies and Programs</a:t>
          </a:r>
        </a:p>
      </dsp:txBody>
      <dsp:txXfrm>
        <a:off x="8456657" y="2432898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6CF02-82F0-4593-B364-49EC4BF35EFE}">
      <dsp:nvSpPr>
        <dsp:cNvPr id="0" name=""/>
        <dsp:cNvSpPr/>
      </dsp:nvSpPr>
      <dsp:spPr>
        <a:xfrm>
          <a:off x="2329474" y="8324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8628" y="875447"/>
        <a:ext cx="26784" cy="5356"/>
      </dsp:txXfrm>
    </dsp:sp>
    <dsp:sp modelId="{EEAD429E-224A-45EC-B856-4DBD402FF436}">
      <dsp:nvSpPr>
        <dsp:cNvPr id="0" name=""/>
        <dsp:cNvSpPr/>
      </dsp:nvSpPr>
      <dsp:spPr>
        <a:xfrm>
          <a:off x="2174" y="179395"/>
          <a:ext cx="2329100" cy="13974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Agricultural Funds</a:t>
          </a:r>
        </a:p>
      </dsp:txBody>
      <dsp:txXfrm>
        <a:off x="2174" y="179395"/>
        <a:ext cx="2329100" cy="1397460"/>
      </dsp:txXfrm>
    </dsp:sp>
    <dsp:sp modelId="{64196A82-4C97-44B0-9ED5-52886D4980EF}">
      <dsp:nvSpPr>
        <dsp:cNvPr id="0" name=""/>
        <dsp:cNvSpPr/>
      </dsp:nvSpPr>
      <dsp:spPr>
        <a:xfrm>
          <a:off x="5194267" y="8324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3422" y="875447"/>
        <a:ext cx="26784" cy="5356"/>
      </dsp:txXfrm>
    </dsp:sp>
    <dsp:sp modelId="{7D01AB92-4403-430E-AA0A-E7733E1580AE}">
      <dsp:nvSpPr>
        <dsp:cNvPr id="0" name=""/>
        <dsp:cNvSpPr/>
      </dsp:nvSpPr>
      <dsp:spPr>
        <a:xfrm>
          <a:off x="2866967" y="179395"/>
          <a:ext cx="2329100" cy="1397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Training/Educational Programs</a:t>
          </a:r>
        </a:p>
      </dsp:txBody>
      <dsp:txXfrm>
        <a:off x="2866967" y="179395"/>
        <a:ext cx="2329100" cy="1397460"/>
      </dsp:txXfrm>
    </dsp:sp>
    <dsp:sp modelId="{E62DAB01-0DC8-4CCE-A660-710C95C0F534}">
      <dsp:nvSpPr>
        <dsp:cNvPr id="0" name=""/>
        <dsp:cNvSpPr/>
      </dsp:nvSpPr>
      <dsp:spPr>
        <a:xfrm>
          <a:off x="8059061" y="8324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98215" y="875447"/>
        <a:ext cx="26784" cy="5356"/>
      </dsp:txXfrm>
    </dsp:sp>
    <dsp:sp modelId="{96B7836B-E9E1-4202-9B97-15AD803BB13E}">
      <dsp:nvSpPr>
        <dsp:cNvPr id="0" name=""/>
        <dsp:cNvSpPr/>
      </dsp:nvSpPr>
      <dsp:spPr>
        <a:xfrm>
          <a:off x="5731761" y="179395"/>
          <a:ext cx="2329100" cy="13974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Economic Support</a:t>
          </a:r>
        </a:p>
      </dsp:txBody>
      <dsp:txXfrm>
        <a:off x="5731761" y="179395"/>
        <a:ext cx="2329100" cy="1397460"/>
      </dsp:txXfrm>
    </dsp:sp>
    <dsp:sp modelId="{8BBDA663-2B7A-43EF-90ED-FF1F14F9FAEA}">
      <dsp:nvSpPr>
        <dsp:cNvPr id="0" name=""/>
        <dsp:cNvSpPr/>
      </dsp:nvSpPr>
      <dsp:spPr>
        <a:xfrm>
          <a:off x="1166724" y="1575055"/>
          <a:ext cx="8594380" cy="505093"/>
        </a:xfrm>
        <a:custGeom>
          <a:avLst/>
          <a:gdLst/>
          <a:ahLst/>
          <a:cxnLst/>
          <a:rect l="0" t="0" r="0" b="0"/>
          <a:pathLst>
            <a:path>
              <a:moveTo>
                <a:pt x="8594380" y="0"/>
              </a:moveTo>
              <a:lnTo>
                <a:pt x="8594380" y="269646"/>
              </a:lnTo>
              <a:lnTo>
                <a:pt x="0" y="269646"/>
              </a:lnTo>
              <a:lnTo>
                <a:pt x="0" y="50509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48638" y="1824924"/>
        <a:ext cx="430552" cy="5356"/>
      </dsp:txXfrm>
    </dsp:sp>
    <dsp:sp modelId="{0B39C209-2161-4C76-BD29-1B3B2A47AE09}">
      <dsp:nvSpPr>
        <dsp:cNvPr id="0" name=""/>
        <dsp:cNvSpPr/>
      </dsp:nvSpPr>
      <dsp:spPr>
        <a:xfrm>
          <a:off x="8596554" y="179395"/>
          <a:ext cx="2329100" cy="13974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Public Health Initiatives</a:t>
          </a:r>
        </a:p>
      </dsp:txBody>
      <dsp:txXfrm>
        <a:off x="8596554" y="179395"/>
        <a:ext cx="2329100" cy="1397460"/>
      </dsp:txXfrm>
    </dsp:sp>
    <dsp:sp modelId="{9B7F1D40-92F8-4BE3-8443-E499E6B1E6D8}">
      <dsp:nvSpPr>
        <dsp:cNvPr id="0" name=""/>
        <dsp:cNvSpPr/>
      </dsp:nvSpPr>
      <dsp:spPr>
        <a:xfrm>
          <a:off x="2329474" y="27655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8628" y="2808600"/>
        <a:ext cx="26784" cy="5356"/>
      </dsp:txXfrm>
    </dsp:sp>
    <dsp:sp modelId="{7F28FB33-9DB4-4589-855E-50FCD93EFB3A}">
      <dsp:nvSpPr>
        <dsp:cNvPr id="0" name=""/>
        <dsp:cNvSpPr/>
      </dsp:nvSpPr>
      <dsp:spPr>
        <a:xfrm>
          <a:off x="2174" y="2112549"/>
          <a:ext cx="2329100" cy="13974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Climate Smart Agriculture</a:t>
          </a:r>
        </a:p>
      </dsp:txBody>
      <dsp:txXfrm>
        <a:off x="2174" y="2112549"/>
        <a:ext cx="2329100" cy="1397460"/>
      </dsp:txXfrm>
    </dsp:sp>
    <dsp:sp modelId="{55250537-2A98-4068-9E79-FC280F99EC56}">
      <dsp:nvSpPr>
        <dsp:cNvPr id="0" name=""/>
        <dsp:cNvSpPr/>
      </dsp:nvSpPr>
      <dsp:spPr>
        <a:xfrm>
          <a:off x="5194267" y="27655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3422" y="2808600"/>
        <a:ext cx="26784" cy="5356"/>
      </dsp:txXfrm>
    </dsp:sp>
    <dsp:sp modelId="{84A3AB3B-3B79-467A-A970-56167185C41F}">
      <dsp:nvSpPr>
        <dsp:cNvPr id="0" name=""/>
        <dsp:cNvSpPr/>
      </dsp:nvSpPr>
      <dsp:spPr>
        <a:xfrm>
          <a:off x="2866967" y="2112549"/>
          <a:ext cx="2329100" cy="13974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Internet of Things (Net Zero)</a:t>
          </a:r>
        </a:p>
      </dsp:txBody>
      <dsp:txXfrm>
        <a:off x="2866967" y="2112549"/>
        <a:ext cx="2329100" cy="1397460"/>
      </dsp:txXfrm>
    </dsp:sp>
    <dsp:sp modelId="{6C3D2CF0-6CFF-4051-B5E8-42CE4B525067}">
      <dsp:nvSpPr>
        <dsp:cNvPr id="0" name=""/>
        <dsp:cNvSpPr/>
      </dsp:nvSpPr>
      <dsp:spPr>
        <a:xfrm>
          <a:off x="8059061" y="27655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98215" y="2808600"/>
        <a:ext cx="26784" cy="5356"/>
      </dsp:txXfrm>
    </dsp:sp>
    <dsp:sp modelId="{D4C9FA34-43DF-49F8-B28D-8449CFB6B104}">
      <dsp:nvSpPr>
        <dsp:cNvPr id="0" name=""/>
        <dsp:cNvSpPr/>
      </dsp:nvSpPr>
      <dsp:spPr>
        <a:xfrm>
          <a:off x="5731761" y="2112549"/>
          <a:ext cx="2329100" cy="1397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Technology Utilization (Web Development)</a:t>
          </a:r>
        </a:p>
      </dsp:txBody>
      <dsp:txXfrm>
        <a:off x="5731761" y="2112549"/>
        <a:ext cx="2329100" cy="1397460"/>
      </dsp:txXfrm>
    </dsp:sp>
    <dsp:sp modelId="{6063F679-7C32-443D-99A4-7E3AB7D61DB2}">
      <dsp:nvSpPr>
        <dsp:cNvPr id="0" name=""/>
        <dsp:cNvSpPr/>
      </dsp:nvSpPr>
      <dsp:spPr>
        <a:xfrm>
          <a:off x="8596554" y="2112549"/>
          <a:ext cx="2329100" cy="13974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Continual Improvement</a:t>
          </a:r>
        </a:p>
      </dsp:txBody>
      <dsp:txXfrm>
        <a:off x="8596554" y="2112549"/>
        <a:ext cx="2329100" cy="1397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45516-3118-4333-985B-4F6F1672836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590DA-215C-4378-8BBC-452775A66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0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590DA-215C-4378-8BBC-452775A667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9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8741F-D10A-1074-0771-4A537935F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C5F5D-C802-F581-560D-2565B4B85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02BB-B3CD-E253-0462-B390DB89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65968-F2F8-1C72-1930-3356AFC5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A8C0D-F57F-0BB8-9C31-F3D1E47D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9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F220-DEB1-9B85-2556-BEA0F0CE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B0580-4C7D-530F-5CE0-508D1EF01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0D9EF-0BC8-B33C-F108-03F709AF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7FCE-E2F2-4F35-0B67-E1D2E5DF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8D5E6-B7B9-550D-AD9E-8F0D53A4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8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DAC17-641C-EB8F-F8C9-992439FF4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75321-CA43-8897-4542-2CA4E7F9B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44E0F-4773-B0E0-01F9-6FFDB2C8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3D699-575C-03FD-06F8-0744B85F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7446F-D742-B18F-DE36-AC297CB3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6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1336-F589-1F61-1C69-F85AB5B9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5C2ED-7F05-6BFD-9D71-325884EFB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B07F3-2B9D-924F-9311-700FB2D5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366A2-EFC2-D525-BD2C-636A2EAA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1BA26-FBD7-6B24-9A15-447FAA94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6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0EE0-20FC-6867-9BD3-985D41DE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1A1C0-036C-5CF5-75FB-EE62F2208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4E268-E98F-8685-519B-DF661CDE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902E2-8890-0087-6C26-8BCFBF42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1D620-2C35-3A45-2248-EF39EBB6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8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948D-1364-B6FE-82F1-59314E52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25FA-1EF7-25E2-D14D-865589E27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3C047-BEDE-2658-C1A3-8BB2B7865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ECCAC-73D6-F432-8791-A5175790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15410-693F-0E8A-785B-A3D7BE12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0751-CE83-C86C-1BFC-267FD928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3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16FB-1606-3E07-6E14-1F1EEB03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23E-4AD9-0402-869A-A507857B7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DFB75-C528-311A-C7B1-181D752AE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ABE84-F511-9E27-305D-E2A67822A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E8C83-9EA9-A627-67AB-472BFC05D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5B217-AA16-A926-B4A8-8BE892D5E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CF847-5549-68AA-6A5B-EACC9FB0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BDA9C9-5F36-9E5A-4BBC-07F87ABA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3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6DC5-74FC-E3D6-8951-C58AAAD9D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2848B5-9E65-8DE2-7DD8-E9291D5C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132C0-58EC-9727-2F29-401A5326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B6711-E00E-8FB7-568B-61E39A45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9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36FFD7-68F6-9F20-FF63-7D8E135A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57E46-31EB-B666-F41B-2A9CC7E8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0E3B-F715-C8B7-0A3F-06762E87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CAF7-84BB-F40F-332D-50E47D15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2DF2-E94D-E8AB-1DA6-AE2C5CB64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05150-D3DA-C028-84C4-8DD428E59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799B9-65F7-8BF7-F133-63BF205B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CB478-D458-CFFD-33FB-CEAFEA7F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1424F-7898-536D-C0DA-28540701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D02A-6AC6-7998-9903-A28D0538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F6E6F-6414-764E-2E64-5C2FA528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FF13E-DD8E-7173-BBB9-C7F8E853E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09F76-5406-1C34-4756-8F73BB5A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BF98D-24A1-A931-98F6-A25A0E52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16C14-E945-B03A-AA03-7015C84D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4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A01F1-ED18-49C0-BE49-041626BB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74FA9-03AC-6EF0-97D8-63036A88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9498D-6806-19C1-0A83-DFC24A8A9E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4CBFEA-48C9-414B-8CDB-1A1FE7BB7F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70BD-788E-A5FC-E0B8-67D91834F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596C3-CECD-A4AA-80F6-B905C9E08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BACCA-94D8-44C3-95EF-DB113BCBB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5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neacrefund.org/articles/why-climate-smart-agriculture-so-important-smallholder-farmer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it-service-management-system-practices-in-keny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aboutlean.com/kpi-lies-examples/kpi-vs-bottom-line-example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son in garden picking a cabbage">
            <a:extLst>
              <a:ext uri="{FF2B5EF4-FFF2-40B4-BE49-F238E27FC236}">
                <a16:creationId xmlns:a16="http://schemas.microsoft.com/office/drawing/2014/main" id="{49BAFF3E-7BA0-AAC6-3DF3-BBCF6471CD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0" r="-1" b="163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D67D-63D0-7721-BF21-315A29AD8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</a:rPr>
              <a:t>Examining the social and economic factors driving food insecurity in south African provinces </a:t>
            </a:r>
          </a:p>
        </p:txBody>
      </p:sp>
      <p:sp>
        <p:nvSpPr>
          <p:cNvPr id="10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65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3469F-EB28-7BEA-683F-0CD25A66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Driven Strategies to Mitigate Food Insecurity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EB7ADC-4A99-2676-DFDA-418A284726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87028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290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05F82-461D-344B-F7ED-BE97E5B4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534" y="1344304"/>
            <a:ext cx="7451678" cy="2843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9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and person in a field&#10;&#10;Description automatically generated">
            <a:extLst>
              <a:ext uri="{FF2B5EF4-FFF2-40B4-BE49-F238E27FC236}">
                <a16:creationId xmlns:a16="http://schemas.microsoft.com/office/drawing/2014/main" id="{65613345-67EA-D7D9-CCE9-C44DE105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1C13D-FEE6-0AEA-1A86-0140EEC8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A13CA-A130-575D-08FF-3BAEF1B58499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What is Food insecurity?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What is Power BI 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Sources:</a:t>
            </a:r>
            <a:r>
              <a:rPr lang="en-US" sz="2000" dirty="0">
                <a:solidFill>
                  <a:srgbClr val="FFFFFF"/>
                </a:solidFill>
              </a:rPr>
              <a:t> World Bank, WHO &amp; FAO</a:t>
            </a:r>
          </a:p>
        </p:txBody>
      </p:sp>
    </p:spTree>
    <p:extLst>
      <p:ext uri="{BB962C8B-B14F-4D97-AF65-F5344CB8AC3E}">
        <p14:creationId xmlns:p14="http://schemas.microsoft.com/office/powerpoint/2010/main" val="4174944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E9C11-0347-342A-7C09-9D083E9B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Factors Contributing to Food Insecurity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C538D3B-19A9-F858-F713-9C5C5627E5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7981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686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sinessperson on a computer">
            <a:extLst>
              <a:ext uri="{FF2B5EF4-FFF2-40B4-BE49-F238E27FC236}">
                <a16:creationId xmlns:a16="http://schemas.microsoft.com/office/drawing/2014/main" id="{0D22702D-C482-5006-BFB2-83432087BB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BF555-762E-66DB-0B4B-0FDB8D7A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365125"/>
            <a:ext cx="9579864" cy="1460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 BI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81BB-96E7-2735-8A89-9D229BF1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Extraction (Power Query)</a:t>
            </a:r>
          </a:p>
          <a:p>
            <a:r>
              <a:rPr lang="en-US" sz="3600" dirty="0">
                <a:solidFill>
                  <a:srgbClr val="FFFFFF"/>
                </a:solidFill>
              </a:rPr>
              <a:t>Transforming</a:t>
            </a:r>
          </a:p>
          <a:p>
            <a:r>
              <a:rPr lang="en-US" sz="3600" dirty="0">
                <a:solidFill>
                  <a:srgbClr val="FFFFFF"/>
                </a:solidFill>
              </a:rPr>
              <a:t>Measures and Calculations</a:t>
            </a:r>
          </a:p>
          <a:p>
            <a:r>
              <a:rPr lang="en-US" sz="3600" dirty="0">
                <a:solidFill>
                  <a:srgbClr val="FFFFFF"/>
                </a:solidFill>
              </a:rPr>
              <a:t>Visualization</a:t>
            </a:r>
          </a:p>
          <a:p>
            <a:r>
              <a:rPr lang="en-US" sz="3600" dirty="0">
                <a:solidFill>
                  <a:srgbClr val="FFFFFF"/>
                </a:solidFill>
              </a:rPr>
              <a:t>Publishing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83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25505D-DB3B-83FA-A703-3C733DB8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078" y="5528959"/>
            <a:ext cx="5165626" cy="141956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Food Insecurity in Different Provinces in SA</a:t>
            </a:r>
            <a:r>
              <a:rPr lang="en-US" sz="3400" dirty="0">
                <a:solidFill>
                  <a:schemeClr val="bg1"/>
                </a:solidFill>
              </a:rPr>
              <a:t> -</a:t>
            </a: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2021-2023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69B80D-7C62-A558-4CEF-2F3671661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9" y="386077"/>
            <a:ext cx="10843065" cy="479997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33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A8B7C-B811-7103-A3CC-E09A48D6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SERVICE VALUE STREAMS</a:t>
            </a:r>
          </a:p>
        </p:txBody>
      </p:sp>
      <p:pic>
        <p:nvPicPr>
          <p:cNvPr id="4" name="Picture 3" descr="A diagram of a company's value&#10;&#10;Description automatically generated">
            <a:extLst>
              <a:ext uri="{FF2B5EF4-FFF2-40B4-BE49-F238E27FC236}">
                <a16:creationId xmlns:a16="http://schemas.microsoft.com/office/drawing/2014/main" id="{02970D29-1F86-8CD7-BD4C-9A666E36A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8" b="10490"/>
          <a:stretch/>
        </p:blipFill>
        <p:spPr>
          <a:xfrm>
            <a:off x="4153713" y="1279274"/>
            <a:ext cx="7643526" cy="4299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CB91FB-0832-874F-85B9-C93AEE2153E5}"/>
              </a:ext>
            </a:extLst>
          </p:cNvPr>
          <p:cNvSpPr txBox="1"/>
          <p:nvPr/>
        </p:nvSpPr>
        <p:spPr>
          <a:xfrm>
            <a:off x="9260592" y="5134838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researchleap.com/it-service-management-system-practices-in-keny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68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717EF-1152-34B4-4154-C689CA24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42" y="174172"/>
            <a:ext cx="6154057" cy="1001485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Entity Relationship Diagram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FEF3D8E-E76B-0184-6C5F-66CA078D0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3" y="899886"/>
            <a:ext cx="11444786" cy="55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5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07646-55CA-1AB2-988B-DA1153B3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514" y="5746070"/>
            <a:ext cx="5762172" cy="727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Data Analytics- Dashboard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28DF0315-1012-63C4-36B0-1E7D5FF86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5746069"/>
          </a:xfrm>
        </p:spPr>
      </p:pic>
    </p:spTree>
    <p:extLst>
      <p:ext uri="{BB962C8B-B14F-4D97-AF65-F5344CB8AC3E}">
        <p14:creationId xmlns:p14="http://schemas.microsoft.com/office/powerpoint/2010/main" val="297832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rrows pointing up&#10;&#10;Description automatically generated with medium confidence">
            <a:extLst>
              <a:ext uri="{FF2B5EF4-FFF2-40B4-BE49-F238E27FC236}">
                <a16:creationId xmlns:a16="http://schemas.microsoft.com/office/drawing/2014/main" id="{230CFA70-BB21-4993-5480-F14DC0069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489" r="-2" b="6618"/>
          <a:stretch/>
        </p:blipFill>
        <p:spPr>
          <a:xfrm>
            <a:off x="5671302" y="1188720"/>
            <a:ext cx="6302984" cy="49859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AEDAE-48BA-2884-EC70-B73E6D64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32" y="1024129"/>
            <a:ext cx="4550012" cy="125998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Key Performance Indicators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71D3-8243-154A-FB23-AF9E003F2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Food Insecurity Risk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Amount of Food Produced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3F3D6-4A28-216D-2C46-DA2C5B98C097}"/>
              </a:ext>
            </a:extLst>
          </p:cNvPr>
          <p:cNvSpPr txBox="1"/>
          <p:nvPr/>
        </p:nvSpPr>
        <p:spPr>
          <a:xfrm>
            <a:off x="11183592" y="7502605"/>
            <a:ext cx="790693" cy="63094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allaboutlean.com/kpi-lies-examples/kpi-vs-bottom-line-exampl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8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147</Words>
  <Application>Microsoft Office PowerPoint</Application>
  <PresentationFormat>Widescreen</PresentationFormat>
  <Paragraphs>41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Examining the social and economic factors driving food insecurity in south African provinces </vt:lpstr>
      <vt:lpstr>Introduction</vt:lpstr>
      <vt:lpstr>Factors Contributing to Food Insecurity</vt:lpstr>
      <vt:lpstr>POWER BI FEATURES</vt:lpstr>
      <vt:lpstr>Food Insecurity in Different Provinces in SA - 2021-2023</vt:lpstr>
      <vt:lpstr>SERVICE VALUE STREAMS</vt:lpstr>
      <vt:lpstr>Entity Relationship Diagram</vt:lpstr>
      <vt:lpstr>Data Analytics- Dashboard</vt:lpstr>
      <vt:lpstr>Key Performance Indicators</vt:lpstr>
      <vt:lpstr>Data Driven Strategies to Mitigate Food Insecurity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NOMZAMO PRECIOUS DHLAMINI</dc:creator>
  <cp:lastModifiedBy>NOMZAMO PRECIOUS DHLAMINI</cp:lastModifiedBy>
  <cp:revision>3</cp:revision>
  <dcterms:created xsi:type="dcterms:W3CDTF">2024-08-19T16:07:55Z</dcterms:created>
  <dcterms:modified xsi:type="dcterms:W3CDTF">2024-09-03T23:39:49Z</dcterms:modified>
</cp:coreProperties>
</file>